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58" r:id="rId5"/>
    <p:sldId id="259" r:id="rId6"/>
    <p:sldId id="260" r:id="rId7"/>
    <p:sldId id="267" r:id="rId8"/>
    <p:sldId id="266" r:id="rId9"/>
    <p:sldId id="261" r:id="rId10"/>
    <p:sldId id="262" r:id="rId11"/>
    <p:sldId id="263" r:id="rId12"/>
    <p:sldId id="264" r:id="rId13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3717925"/>
            <a:ext cx="10943167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4940300"/>
            <a:ext cx="10949517" cy="9810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39722A4-B7DD-4972-B8CF-0A4F6863DCFD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39722A4-B7DD-4972-B8CF-0A4F6863DCFD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86860" y="2131695"/>
            <a:ext cx="7299960" cy="2444115"/>
          </a:xfrm>
        </p:spPr>
        <p:txBody>
          <a:bodyPr/>
          <a:p>
            <a:pPr algn="ctr"/>
            <a:r>
              <a:rPr lang="ru-RU" altLang="en-US"/>
              <a:t>Нестандартное физкультурное оборудование из бросового материала</a:t>
            </a:r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ru-RU" altLang="en-US"/>
              <a:t>Хусаенова Ф.Ф. инструктор по физической культуре МБДОУ «Д/с №14 «Дюймовочка»</a:t>
            </a:r>
            <a:endParaRPr lang="ru-RU" altLang="en-US"/>
          </a:p>
        </p:txBody>
      </p:sp>
      <p:pic>
        <p:nvPicPr>
          <p:cNvPr id="4" name="Изображение 3" descr="IMG-20240326-WA01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7480" y="187960"/>
            <a:ext cx="3290570" cy="43878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algn="ctr"/>
            <a:r>
              <a:rPr lang="ru-RU" altLang="en-US">
                <a:sym typeface="+mn-ea"/>
              </a:rPr>
              <a:t>Физкультура в детском саду является главной составляющей полноценного развития ребенка дошкольного возраста. Основы физического здоровья детей закладываются в раннем детстве и во многом это зависит от того, как проходят занятия физкультурой в ДОУ, и насколько оборудовано необходимым инвентарем учреждение.</a:t>
            </a:r>
            <a:endParaRPr lang="ru-RU" altLang="en-US"/>
          </a:p>
        </p:txBody>
      </p:sp>
      <p:sp>
        <p:nvSpPr>
          <p:cNvPr id="4" name="Заголовок 3"/>
          <p:cNvSpPr/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algn="ctr"/>
            <a:r>
              <a:rPr lang="ru-RU" altLang="en-US" sz="2800"/>
              <a:t>Физкультурное оборудование должно отвечать требованиям безопасности. Инвентарь для физкультуры в детском саду должен быть гигиеничным Спортивные принадлежности должны быть красочными и привлекательными</a:t>
            </a:r>
            <a:endParaRPr lang="ru-RU" altLang="en-US" sz="2800"/>
          </a:p>
          <a:p>
            <a:pPr algn="ctr"/>
            <a:r>
              <a:rPr lang="ru-RU" altLang="en-US" sz="2800"/>
              <a:t>Нетрадиционное оборудование Необычные спортивные приспособления — это дополнительная мотивация к физкультурно-оздоровительным процедурам. Их применяют в любых видах активной деятельности детей: - на физкультурных занятиях; - в процессе утренней гимнастики; - во время отдыха; - игр.</a:t>
            </a:r>
            <a:endParaRPr lang="ru-RU" alt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ru-RU" altLang="en-US" sz="1800"/>
              <a:t>«БИЛЬБОКЕ» Материал: верхняя часть пластиковых бутылок, контейнер от «киндер-сюрприза» или мячик, цветная нить или ленточка. Цель: Совершенствование умения подбрасывать предмет вверх или ловить его; развивать глазомер, быстроту реакции, координация движений предплечья кисти и пальцев, ловкости, меткости, глазомера, произвольности поведения, быстроты реакции. Воспитание упорства, настойчивости, позитивного духа соперничества, формирование навыков самоконтроля. Вариант использования: Дети подбрасывают контейнер вверх и бутылочкой ловят его. Если поймали — молодцы!</a:t>
            </a:r>
            <a:endParaRPr lang="ru-RU" altLang="en-US" sz="1800"/>
          </a:p>
          <a:p>
            <a:endParaRPr lang="ru-RU" altLang="en-US" sz="1800"/>
          </a:p>
        </p:txBody>
      </p:sp>
      <p:pic>
        <p:nvPicPr>
          <p:cNvPr id="4" name="Изображение 3" descr="IMG-20240326-WA01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3805" y="3504565"/>
            <a:ext cx="4264660" cy="3198495"/>
          </a:xfrm>
          <a:prstGeom prst="rect">
            <a:avLst/>
          </a:prstGeom>
        </p:spPr>
      </p:pic>
      <p:pic>
        <p:nvPicPr>
          <p:cNvPr id="5" name="Изображение 4" descr="IMG-20240326-WA01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1005" y="3049270"/>
            <a:ext cx="2665730" cy="35547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04495"/>
            <a:ext cx="10972800" cy="1578610"/>
          </a:xfrm>
        </p:spPr>
        <p:txBody>
          <a:bodyPr/>
          <a:p>
            <a:r>
              <a:rPr lang="ru-RU" altLang="en-US" sz="2400"/>
              <a:t>«МОТАЛОЧКИ» Материал: Палки, шнур, упаковки от киндер-сюрпризов, сшитый из ткани круг, веревки. Цель: Развивать мелкую моторику рук, ловкость, быстроту движений. Воспитание упорства, настойчивости, позитивного духа соперничества. Использование: Можно использовать в свободной игровой деятельности, в соревнованиях. Дети наматывают шнур с привязанным предметом на палочку.</a:t>
            </a:r>
            <a:endParaRPr lang="ru-RU" altLang="en-US" sz="24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09600" y="2701290"/>
            <a:ext cx="10972800" cy="4297045"/>
          </a:xfrm>
        </p:spPr>
        <p:txBody>
          <a:bodyPr/>
          <a:p>
            <a:endParaRPr lang="ru-RU" altLang="en-US"/>
          </a:p>
        </p:txBody>
      </p:sp>
      <p:pic>
        <p:nvPicPr>
          <p:cNvPr id="4" name="Изображение 3" descr="IMG-20240326-WA01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90310" y="3135630"/>
            <a:ext cx="4579620" cy="3434715"/>
          </a:xfrm>
          <a:prstGeom prst="rect">
            <a:avLst/>
          </a:prstGeom>
        </p:spPr>
      </p:pic>
      <p:pic>
        <p:nvPicPr>
          <p:cNvPr id="5" name="Изображение 4" descr="IMG-20240326-WA01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95" y="3135630"/>
            <a:ext cx="45720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5412828" cy="107205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«ТРЕНАЖЕР-ЭСПАНДЕР»</a:t>
            </a:r>
            <a:endParaRPr lang="ru-RU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09600" y="998483"/>
            <a:ext cx="5076498" cy="51737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Материал: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ручки от пластиковых бутылок, костяшки от счёт, капсулы киндер-сюрприза, резинка.</a:t>
            </a:r>
            <a:endParaRPr lang="ru-RU" sz="200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b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Цель: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развитие силы и гибкости, улучшение координации движений.</a:t>
            </a:r>
            <a:endParaRPr lang="ru-RU" sz="200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b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Варианты использования: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эспандер называют универсальным тренажером, используются при выполнении </a:t>
            </a:r>
            <a:r>
              <a:rPr lang="ru-RU" sz="2000" dirty="0" err="1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общеразвивающих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упражнений в старшем возрасте.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265" name="Picture 1" descr="J:\Волкова\img9_1.jpg"/>
          <p:cNvPicPr>
            <a:picLocks noChangeAspect="1" noChangeArrowheads="1"/>
          </p:cNvPicPr>
          <p:nvPr/>
        </p:nvPicPr>
        <p:blipFill>
          <a:blip r:embed="rId1" cstate="screen"/>
          <a:srcRect/>
          <a:stretch>
            <a:fillRect/>
          </a:stretch>
        </p:blipFill>
        <p:spPr bwMode="auto">
          <a:xfrm>
            <a:off x="7577959" y="289770"/>
            <a:ext cx="3794234" cy="29263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6" name="Picture 2" descr="J:\Волкова\detsad-618133-148915324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583938" y="3426044"/>
            <a:ext cx="4346860" cy="3079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966" y="168166"/>
            <a:ext cx="9291144" cy="86184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«ДОРОЖКА ДЛЯ ПРОФИЛАКТИКИ ПЛОСКОСТОПИЯ»</a:t>
            </a:r>
            <a:r>
              <a:rPr lang="ru-RU" sz="2400" b="1" u="sng" dirty="0" smtClean="0"/>
              <a:t> </a:t>
            </a:r>
            <a:br>
              <a:rPr lang="ru-RU" sz="2400" dirty="0" smtClean="0"/>
            </a:br>
            <a:endParaRPr lang="ru-RU" sz="24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D:\Волкова\detsad-418595-148508604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1" cstate="screen"/>
          <a:srcRect/>
          <a:stretch>
            <a:fillRect/>
          </a:stretch>
        </p:blipFill>
        <p:spPr bwMode="auto">
          <a:xfrm>
            <a:off x="420414" y="963775"/>
            <a:ext cx="2017986" cy="3250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19" name="Picture 3" descr="D:\Волкова\detsad-418595-148508607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813738" y="3184634"/>
            <a:ext cx="2113170" cy="3300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 descr="D:\Волкова\detsad-418595-148508611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606565" y="2064135"/>
            <a:ext cx="2049517" cy="3146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7104993" y="2690648"/>
            <a:ext cx="421464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 smtClean="0"/>
            </a:br>
            <a:br>
              <a:rPr lang="ru-RU" dirty="0" smtClean="0"/>
            </a:b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Варианты использования: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дорожка здоровья предназначена для разнообразного воздействия на детские стопы. Используется для профилактики плоскостопия и улучшения кровообращения в нижних конечностях. Применяется на физкультурных занятиях и в гимнастике пробуждения (ходьба и бег на носках, пятках, ладонях и стопах, крестным шагом, прыжки).</a:t>
            </a:r>
            <a:endParaRPr lang="ru-RU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22179" y="735724"/>
            <a:ext cx="64218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Материал: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на основу (линолеум, плотная ткань) нашивают и наклеивают различные бусины, крышки от пластиковых бутылок, пуговицы, карандаши, деревянные  палочки, мочалки для посуды и т. д.</a:t>
            </a:r>
            <a:endParaRPr lang="ru-RU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29352" y="2028497"/>
            <a:ext cx="6695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Цель: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развитие мышц нижних конечностей, координации, ловкости, внимания, массаж рефлекторных зон стопы; формирование навыков различных видов ходьбы, прыжков.</a:t>
            </a:r>
            <a:endParaRPr lang="ru-RU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</p:spPr>
        <p:txBody>
          <a:bodyPr/>
          <a:p>
            <a:pPr algn="ctr"/>
            <a:r>
              <a:rPr lang="ru-RU" altLang="en-US"/>
              <a:t>Использование природного материала для массажа рук и ног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Изображение 3" descr="IMG-20240326-WA01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8510" y="1399540"/>
            <a:ext cx="3677920" cy="4904105"/>
          </a:xfrm>
          <a:prstGeom prst="rect">
            <a:avLst/>
          </a:prstGeom>
        </p:spPr>
      </p:pic>
      <p:pic>
        <p:nvPicPr>
          <p:cNvPr id="5" name="Изображение 4" descr="IMG-20240326-WA01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261110"/>
            <a:ext cx="4093210" cy="54584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 sz="2800"/>
              <a:t>«Кегли» изготовлены из жестяных бутылок от чипсов.</a:t>
            </a:r>
            <a:br>
              <a:rPr lang="ru-RU" altLang="en-US" sz="2800"/>
            </a:br>
            <a:r>
              <a:rPr lang="ru-RU" altLang="en-US" sz="2800"/>
              <a:t>Цель: развитие глазомера, координации движений.</a:t>
            </a:r>
            <a:endParaRPr lang="ru-RU" altLang="en-US" sz="28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Изображение 3" descr="IMG-20240326-WA01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2472690"/>
            <a:ext cx="5126990" cy="3845560"/>
          </a:xfrm>
          <a:prstGeom prst="rect">
            <a:avLst/>
          </a:prstGeom>
        </p:spPr>
      </p:pic>
      <p:pic>
        <p:nvPicPr>
          <p:cNvPr id="5" name="Изображение 4" descr="IMG-20240326-WA01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0285" y="2119630"/>
            <a:ext cx="3413125" cy="455168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 sz="2800"/>
              <a:t>«Кольцеброс» изготовлен из пластиковых бутылок.</a:t>
            </a:r>
            <a:br>
              <a:rPr lang="ru-RU" altLang="en-US" sz="2800"/>
            </a:br>
            <a:r>
              <a:rPr lang="ru-RU" altLang="en-US" sz="2800"/>
              <a:t>Цель: Развитие координации движений, мелкой и крупной моторики, глазомера. </a:t>
            </a:r>
            <a:endParaRPr lang="ru-RU" altLang="en-US" sz="28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Изображение 3" descr="IMG-20240326-WA01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1545" y="2522855"/>
            <a:ext cx="4806315" cy="3604895"/>
          </a:xfrm>
          <a:prstGeom prst="rect">
            <a:avLst/>
          </a:prstGeom>
        </p:spPr>
      </p:pic>
      <p:pic>
        <p:nvPicPr>
          <p:cNvPr id="5" name="Изображение 4" descr="IMG-20240326-WA01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2480" y="2405380"/>
            <a:ext cx="3026410" cy="40360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/>
              <a:t>Физкультурный уголок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Изображение 3" descr="IMG-20240326-WA01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40305" y="1593215"/>
            <a:ext cx="6743700" cy="46221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Green Color">
  <a:themeElements>
    <a:clrScheme name="Green Color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Green Color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reen Col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3204</Words>
  <Application>WPS Presentation</Application>
  <PresentationFormat>宽屏</PresentationFormat>
  <Paragraphs>37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Arial</vt:lpstr>
      <vt:lpstr>SimSun</vt:lpstr>
      <vt:lpstr>Wingdings</vt:lpstr>
      <vt:lpstr>Calibri Light</vt:lpstr>
      <vt:lpstr>Arial Unicode MS</vt:lpstr>
      <vt:lpstr>Calibri</vt:lpstr>
      <vt:lpstr>Microsoft YaHei</vt:lpstr>
      <vt:lpstr>Green Color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«ТРЕНАЖЕР-ЭСПАНДЕР»</vt:lpstr>
      <vt:lpstr>«ДОРОЖКА ДЛЯ ПРОФИЛАКТИКИ ПЛОСКОСТОПИЯ» 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МБДОУ 14</cp:lastModifiedBy>
  <cp:revision>4</cp:revision>
  <dcterms:created xsi:type="dcterms:W3CDTF">2024-03-27T06:46:23Z</dcterms:created>
  <dcterms:modified xsi:type="dcterms:W3CDTF">2024-03-27T07:22:00Z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1049-12.2.0.13489</vt:lpwstr>
  </property>
  <property fmtid="{D5CDD505-2E9C-101B-9397-08002B2CF9AE}" pid="3" name="ICV">
    <vt:lpwstr>92793347846E451095DF8FA6921E1B45_12</vt:lpwstr>
  </property>
</Properties>
</file>